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68" r:id="rId13"/>
    <p:sldId id="267" r:id="rId14"/>
    <p:sldId id="271" r:id="rId15"/>
    <p:sldId id="265" r:id="rId16"/>
    <p:sldId id="272" r:id="rId17"/>
    <p:sldId id="273" r:id="rId18"/>
    <p:sldId id="286" r:id="rId19"/>
    <p:sldId id="287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8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11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79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285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26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4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97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7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22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78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6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0CE99-3F3C-4892-984E-24AD63690E90}" type="datetimeFigureOut">
              <a:rPr lang="ru-RU" smtClean="0"/>
              <a:t>29.10.2014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C0825-57E5-4168-A35D-BA317E04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43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plugins.jquery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3360" y="332657"/>
            <a:ext cx="7772400" cy="1080120"/>
          </a:xfrm>
        </p:spPr>
        <p:txBody>
          <a:bodyPr/>
          <a:lstStyle/>
          <a:p>
            <a:r>
              <a:rPr lang="ru-RU" dirty="0" err="1"/>
              <a:t>jQuery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852936"/>
            <a:ext cx="734481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(http://www.jquery.com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8528" y="3717032"/>
            <a:ext cx="792088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 разработан и презентован Джоном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Резигом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2006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 развиваться и сейчас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постоянно претерпевает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рефакторинг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оптимизации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251481"/>
            <a:ext cx="512660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Bookman Old Style" panose="02050604050505020204" pitchFamily="18" charset="0"/>
              </a:rPr>
              <a:t>Девиз </a:t>
            </a:r>
            <a:r>
              <a:rPr lang="ru-RU" sz="2500" dirty="0" err="1" smtClean="0">
                <a:latin typeface="Bookman Old Style" panose="02050604050505020204" pitchFamily="18" charset="0"/>
              </a:rPr>
              <a:t>jQuery</a:t>
            </a:r>
            <a:r>
              <a:rPr lang="ru-RU" sz="2500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ru-RU" sz="2500" dirty="0" smtClean="0">
                <a:latin typeface="Bookman Old Style" panose="02050604050505020204" pitchFamily="18" charset="0"/>
              </a:rPr>
              <a:t>"</a:t>
            </a:r>
            <a:r>
              <a:rPr lang="ru-RU" sz="2500" dirty="0" err="1" smtClean="0">
                <a:latin typeface="Bookman Old Style" panose="02050604050505020204" pitchFamily="18" charset="0"/>
              </a:rPr>
              <a:t>write</a:t>
            </a:r>
            <a:r>
              <a:rPr lang="ru-RU" sz="2500" dirty="0" smtClean="0">
                <a:latin typeface="Bookman Old Style" panose="02050604050505020204" pitchFamily="18" charset="0"/>
              </a:rPr>
              <a:t> </a:t>
            </a:r>
            <a:r>
              <a:rPr lang="ru-RU" sz="2500" dirty="0" err="1" smtClean="0">
                <a:latin typeface="Bookman Old Style" panose="02050604050505020204" pitchFamily="18" charset="0"/>
              </a:rPr>
              <a:t>less</a:t>
            </a:r>
            <a:r>
              <a:rPr lang="ru-RU" sz="2500" dirty="0" smtClean="0">
                <a:latin typeface="Bookman Old Style" panose="02050604050505020204" pitchFamily="18" charset="0"/>
              </a:rPr>
              <a:t>, </a:t>
            </a:r>
            <a:r>
              <a:rPr lang="ru-RU" sz="2500" dirty="0" err="1" smtClean="0">
                <a:latin typeface="Bookman Old Style" panose="02050604050505020204" pitchFamily="18" charset="0"/>
              </a:rPr>
              <a:t>do</a:t>
            </a:r>
            <a:r>
              <a:rPr lang="ru-RU" sz="2500" dirty="0" smtClean="0">
                <a:latin typeface="Bookman Old Style" panose="02050604050505020204" pitchFamily="18" charset="0"/>
              </a:rPr>
              <a:t> </a:t>
            </a:r>
            <a:r>
              <a:rPr lang="ru-RU" sz="2500" dirty="0" err="1" smtClean="0">
                <a:latin typeface="Bookman Old Style" panose="02050604050505020204" pitchFamily="18" charset="0"/>
              </a:rPr>
              <a:t>more</a:t>
            </a:r>
            <a:r>
              <a:rPr lang="ru-RU" sz="2500" dirty="0" smtClean="0">
                <a:latin typeface="Bookman Old Style" panose="02050604050505020204" pitchFamily="18" charset="0"/>
              </a:rPr>
              <a:t>" </a:t>
            </a:r>
          </a:p>
          <a:p>
            <a:r>
              <a:rPr lang="ru-RU" sz="2500" dirty="0" smtClean="0">
                <a:latin typeface="Bookman Old Style" panose="02050604050505020204" pitchFamily="18" charset="0"/>
              </a:rPr>
              <a:t>(пиши меньше, делай больше)</a:t>
            </a:r>
            <a:endParaRPr lang="ru-RU" sz="25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9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7693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-библиотека, фокусирующаяся на взаимодействии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HTML и CSS.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Синтаксис, основанный на селекторах CSS.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упрощения манипулирования элементами.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модули для создания интерактивных графических элементов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Обращаться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любому элементу DOM (объектной модели документа) и не только обращаться, но и манипулировать ими.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событиями.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различные визуальные эффекты. Работать с AJAX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количество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плагинов, предназначенных для создания элементов пользовательских интерфейсов.</a:t>
            </a:r>
          </a:p>
        </p:txBody>
      </p:sp>
    </p:spTree>
    <p:extLst>
      <p:ext uri="{BB962C8B-B14F-4D97-AF65-F5344CB8AC3E}">
        <p14:creationId xmlns:p14="http://schemas.microsoft.com/office/powerpoint/2010/main" val="5679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476672"/>
            <a:ext cx="648072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endParaRPr lang="ru-RU" sz="2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$(),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Синтаксис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селекторов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AJAX-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дополнения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Визуальные эффекты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дополнительных модулей</a:t>
            </a:r>
          </a:p>
        </p:txBody>
      </p:sp>
    </p:spTree>
    <p:extLst>
      <p:ext uri="{BB962C8B-B14F-4D97-AF65-F5344CB8AC3E}">
        <p14:creationId xmlns:p14="http://schemas.microsoft.com/office/powerpoint/2010/main" val="307559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749268"/>
            <a:ext cx="7920880" cy="88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380" y="764704"/>
            <a:ext cx="755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представить следующим образом: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9380" y="2680111"/>
            <a:ext cx="79890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селектор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элемент или элементы, с которыми мы будем что-либо делать.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что именно мы будем делать с выбранными элементами. Мы можем добавить какой-либо эффект,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-стиль, изменить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-код и т.д. Здесь же могут быть указаны какие-либо события.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если они предусмотрены действием.</a:t>
            </a:r>
          </a:p>
        </p:txBody>
      </p:sp>
    </p:spTree>
    <p:extLst>
      <p:ext uri="{BB962C8B-B14F-4D97-AF65-F5344CB8AC3E}">
        <p14:creationId xmlns:p14="http://schemas.microsoft.com/office/powerpoint/2010/main" val="34688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8847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селекторы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селекторы - это элементы, с которыми мы хотим что-либо сделать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единственный элемент с переданным идентификатором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все элементы с переданным классом. Пример:</a:t>
            </a: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все элементы с выбранным именем.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- выбирает все элементы, включая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selector1, ...,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selectorN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переданные в селекторах</a:t>
            </a: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являющиеся потомками для определенного элемента предка.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всех прямых наследников элемента-родителя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являются следующими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за элементом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:input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селекторы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помогают совершать массовые действия с элементами формы.</a:t>
            </a:r>
          </a:p>
        </p:txBody>
      </p:sp>
    </p:spTree>
    <p:extLst>
      <p:ext uri="{BB962C8B-B14F-4D97-AF65-F5344CB8AC3E}">
        <p14:creationId xmlns:p14="http://schemas.microsoft.com/office/powerpoint/2010/main" val="158341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$("#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-Данный оператор выберет элемент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и добавит ему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-стиль, в данном случае рамку, шириной в 1 пиксел, сплошную и красную</a:t>
            </a:r>
          </a:p>
          <a:p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$(".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Данный оператор выберет все элементы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и добавит им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-стиль</a:t>
            </a:r>
          </a:p>
          <a:p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$("div").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Данный оператор выберет все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и обведет их в рамки.</a:t>
            </a:r>
          </a:p>
          <a:p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$("form input").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("border", "1px solid red");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добавит рамку всем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input-ам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являются потомками элемента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добавит рамку только тем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input-ам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следуют непосредственно за надписями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$(":button").</a:t>
            </a:r>
            <a:r>
              <a:rPr lang="en-US" sz="2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("background", "blue");</a:t>
            </a:r>
            <a:r>
              <a:rPr lang="ru-RU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6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2876"/>
            <a:ext cx="71287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7311" y="881719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первый элемент соответствующего селектора.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tr:first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первую строку таблицы. </a:t>
            </a:r>
          </a:p>
          <a:p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последний элемент соответствующего селектора.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tr:last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последнюю строку таблицы. </a:t>
            </a:r>
          </a:p>
          <a:p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четные элементы, начиная с нуля.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tr:even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все четные строки таблицы (т.к. нумерация идет с нуля, то зрительно кажется, что нечетные строки). </a:t>
            </a:r>
          </a:p>
        </p:txBody>
      </p:sp>
    </p:spTree>
    <p:extLst>
      <p:ext uri="{BB962C8B-B14F-4D97-AF65-F5344CB8AC3E}">
        <p14:creationId xmlns:p14="http://schemas.microsoft.com/office/powerpoint/2010/main" val="382677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нечетные элементы, начиная с нуля.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tr:odd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напишет курсивом все нечетные строки таблицы.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элемент по его индексу (начиная с нуля).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td:eq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напишет курсивом текст второй ячейки таблицы.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элементы с индексом больше указанного. 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td:gt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напишет курсивом текст во всех ячейках таблицы, начиная со второй.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 с индексом меньше указанного. 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td:lt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напишет курсивом текст в первых пяти ячейках таблицы.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1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8604"/>
            <a:ext cx="849694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контента </a:t>
            </a:r>
          </a:p>
          <a:p>
            <a:endParaRPr lang="ru-RU" dirty="0" smtClean="0"/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header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являются заголовками (h1, h2...).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$(":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header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все заголовки красными.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содержат переданный текст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div:contains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underline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подчеркнет все элементы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-а, содержащие подстроку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не содержат потомков (т.е. являются пустыми).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td:empty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("Пусто");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все пустые ячейки таблицы и вставит в них текст "Пусто". </a:t>
            </a:r>
          </a:p>
        </p:txBody>
      </p:sp>
    </p:spTree>
    <p:extLst>
      <p:ext uri="{BB962C8B-B14F-4D97-AF65-F5344CB8AC3E}">
        <p14:creationId xmlns:p14="http://schemas.microsoft.com/office/powerpoint/2010/main" val="31900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выбирает элементы, которые содержат хотя бы один элемент, указанный в селекторе.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div:has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(p)").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те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-ы, в которых есть хотя бы один параграф (p) и сделает текст в них курсивом.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родительские элементы, т.е. те, у которых есть потомки.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td:parent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font-style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italic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все ячейки таблицы, в которых есть текст или еще что-либо, и сделает их шрифт курсивом.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animated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в данный момент являются анимированными.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div:animated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найдет анимированные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и обведет их рамкой.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1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04664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видимости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hidden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скрытые элементы и элементы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имеющие тип "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hidden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div:hidden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покажет все скрытые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visible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видимые элементы. 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div:visible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в видимых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-ах красным.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09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04664"/>
            <a:ext cx="79208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форм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enabled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имеющие активное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enabled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/ запрещенное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состояние.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input:enabled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только у активных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отмечены.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input:checked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lenght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сосчитает все отмеченные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выбранные элементы.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option:selected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lenght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сосчитает сколько выбрано элементов в списке.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44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3407" y="188640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атрибутов 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 с указанным атрибутом.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Данная инструкция сделает цвет текста красным во всех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-ах, у которых есть идентификатор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 с атрибутом, значение которого соответствует указанному.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 с именем 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 с атрибутом, значение которого не соответствует указанному.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всех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 с именем 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124620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20711"/>
            <a:ext cx="885698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^=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соответствующий атрибут которых начинается с указанного значения.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^='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начинаются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соответствующий атрибут которых заканчивается указанным значением.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заканчивается 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*=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соответствующий атрибут которых содержит в качестве подстроки указанное значение.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содержат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подустроку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', неважно вначале, в конце или середине.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[selector1]...[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selectorN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все элементы, которые имеют указанные атрибуты и соответствующие значения.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*='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']").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сделает цвет текста красным у тех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input-ов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которых есть идентификатор и атрибуты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которых содержат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подустроку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7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04664"/>
            <a:ext cx="849694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потомков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first-child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являются первыми потомками своих родителей.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span:first-child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Данная инструкция обведет рамкой первый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каждом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last-child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являются последними потомками своих родителей.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span:last-child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обведет рамкой последний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каждом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only-child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выбирает элементы, которые являются единственными потомками своих родителей.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button:only-child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"1px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обведет рамкой те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-ы, которые имеют кнопку и при том только одну.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методы, которые используются для CSS-стилей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name,value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добавляет какому-либо элементу стиль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.css({properties})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если необходимо задать для элемента несколько CSS-правил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$("div").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({ border:"1px solid blue", 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fontWeight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:"bolder", </a:t>
            </a:r>
            <a:r>
              <a:rPr lang="en-US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backgroundColor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:"red" });</a:t>
            </a:r>
            <a:endParaRPr lang="ru-RU" sz="2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addClass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(class)</a:t>
            </a:r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removeClass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(class)</a:t>
            </a:r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toggleClass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(class)</a:t>
            </a:r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.offset()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позволяет получить отступы слева и сверху для элемента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получить значения конкретного свойства, нужно использовать следующие свойства: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offset.left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отступа слева 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offset.top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для отступа сверху.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.height(value)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позволяет получить () или задать высоту элемента.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.width(value)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позволяет получить () или задать ширину элемента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5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для работы с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-код в выбранные элементы.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div.sp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("Привет"); Данная инструкция добавит во все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с классом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с текстом "Привет".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/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возвращает текстовое содержимое элемента / значение элемента.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$("p").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(); Данная инструкция вернет текст из параграфа.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установит текст для элемента / значение для элемента.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$("p").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("Привет!"); Данная инструкция в параграфе напишет слово "Привет!".</a:t>
            </a:r>
          </a:p>
        </p:txBody>
      </p:sp>
    </p:spTree>
    <p:extLst>
      <p:ext uri="{BB962C8B-B14F-4D97-AF65-F5344CB8AC3E}">
        <p14:creationId xmlns:p14="http://schemas.microsoft.com/office/powerpoint/2010/main" val="305961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методы, которые позволяют манипулировать вставляемыми элементами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внутрь всех выбранных элементов ПОСЛЕ существующего контента. </a:t>
            </a: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appendTo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обратная операция, добавляет 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выбранные элементы.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конец 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appendTo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А в конец В.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prepend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внутрь всех выбранных элементов ДО существующего контента. </a:t>
            </a: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prependTo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обратная операция, добавляет 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выбранные элементы.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prepend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начало 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prependTo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А в начало В. </a:t>
            </a:r>
          </a:p>
        </p:txBody>
      </p:sp>
    </p:spTree>
    <p:extLst>
      <p:ext uri="{BB962C8B-B14F-4D97-AF65-F5344CB8AC3E}">
        <p14:creationId xmlns:p14="http://schemas.microsoft.com/office/powerpoint/2010/main" val="428287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всех выбранных элементов ( ПОСЛЕ элемента, а не в конец элемента, как в случае с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добавляет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всех выбранных элементов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insertAfter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вставляет все выбранные элементы ПОСЛЕ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 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В после 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insertAfter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А после В.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insertBefore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вставляет все выбранные элементы ПЕРЕД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-ом 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В перед А.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insertBefore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А перед В.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6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42493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оборачивает каждый элемент в элемент обертку.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$("p").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обернет каждый параграф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-ом.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wrapAll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оборачивает все элементы в ОДИН элемент обертку.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$("p").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wrapAll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обернет все параграфы одним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-ом.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wrapInner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оборачивает внутренне содержание каждого элемента. 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$("p").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wrapInner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выделит содержимое каждого параграфа курсивом.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replaceWith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замещает одни элементы другими. 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replaceWith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заменит все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div-ами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replaceAll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обратная операция, т.е. все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selector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будут поменяны на элементы. 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replaceAll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Данная инструкция заменит все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span-ами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удаляет из элемента все узлы-потомки, включая текст. 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удалит все содержимое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span-ов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удаляет сами элементы. 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удалит все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-ы.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clone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клонирует элементы. Пример: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$("b").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clone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().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возьмет элементы, выделенные жирным и добавит их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41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804089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215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для работы с атрибутами и фильтрами.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обеспечивает доступ к значению указанного атрибута первого элемента в наборе.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установит атрибуты во всех отобранных элементах. Пример: $("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({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/pict.gif",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:"рисунок"}); Данная инструкция найдет все картинки и установит им соответствующие атрибуты.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key,value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установит значение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атрибута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всех отобранных элементов. Пример: $("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button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"); Данная инструкция установит для всех кнопок значение 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атрибута 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removeAttr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удалит указанный атрибут в всех элементов.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hasClass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возвращает истину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если указанный класс присутствует хотя бы в одном из элементов.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ограничивает элементы, к которым следует что-либо применить.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обозначает элементы, к которым не следует что-либо применить.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возвращает истину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если хотя бы один из элементов соответствует выражению.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slice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отбирает поднабор из набора элементов.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8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094" y="188639"/>
            <a:ext cx="8482377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по обработке событий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назначает функцию, которая будет выполняться, когда документ готов к работе.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говорит браузеру, что сразу после загрузки документа должна сработать функция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связывает обработчик события с самим событием.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Данная инструкция говорит браузеру, что при щелчке по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 должна сработать функция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(здесь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событие, 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функция, обработчик события).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связывает обработчик события с самим событием, но выполняется он только один раз.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  <a:r>
              <a:rPr lang="ru-RU" sz="2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говорит браузеру, что при щелчке по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 должна сработать функция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инструкции этой функции будут выполнены только один раз.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0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hover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когда указатель мыши находится над объектом, срабатывает функция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когда указатель мыши выходит за объект, то функция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(fn1, fn2, ...</a:t>
            </a:r>
            <a:r>
              <a:rPr lang="ru-RU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переключатель между функциями. Щелчок по элементу вызывает функцию fn1, повторный щелчок - функцию fn2, третий щелчок - функцию fn3 и т.д.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click(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связывается с событием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click.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$('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div').click(function(){$(this).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("background-color", "blue");});        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говорит браузеру, что при щелчке по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div-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у, его фон станет синим.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click()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эмулируется возникновение события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click.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$('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(){$(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background-color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");});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$('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div:first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').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говорит браузеру, что при щелчке по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 его фон станет синим и эмулирует это событие для первого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80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Визуальные эффекты</a:t>
            </a:r>
          </a:p>
          <a:p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видимости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Эти методы отвечают за видимость элементов, работают по принципу скрыть - показать: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- скрыть,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- показать, 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- показать, если скрыты и скрыть, если видимы.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свертывания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slideDown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slideUp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slideToggle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Эти методы также отвечают за видимость элементов, но работают по принципу свернуть элемент плавно снизу-вверх - развернуть элемент плавно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свеху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-вниз: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slideUp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- свернуть,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slideDown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- развернуть, 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- развернуть, если скрыт и свернуть, если видим.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4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6409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исчезновения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fadeTo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fadeOut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 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fadeIn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fadeTo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уменьшает свойство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(прозрачность) к заданному значению,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fadeOut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уменьшает свойство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(прозрачность),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fadeIn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увеличивает свойство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(прозрачность), где: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скорость изменения прозрачности элемента. Может принимать три значения: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slow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(медленно),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(нормально) или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(быстро), а также значение в миллисекундах. 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значение прозрачности, до которого оно будет уменьшено (число от 0 до 1).</a:t>
            </a:r>
          </a:p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функция, которая будет выполняться после завершения анимации. Ее присутствие необязательно.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анимации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animate()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stop()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animate(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options) 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анимирует стилевые свойства, где:</a:t>
            </a: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хотим анимировать ("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width", "top", "border"...).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options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анимации (в том числе скорость).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stop()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останавливает анимацию.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72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7"/>
            <a:ext cx="82809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замечательных особенностей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расширяемость этой библиотеки. Любой желающий веб-разработчик может дополнить эту библиотеку своим плагином - модулем, который умеет делать что-то интересное и полезное. На сегодняшний день существует огромное количество как официальных, так и неофициальных плагинов для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Посмотреть их в работе и подобрать что-нибудь для своих нужд можно по адресу: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http://plugins.jquery.com/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официальных плагинов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UI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http://jqueryui.com можно скачать полный файл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библиотеки можно подключать локально или удаленно.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9019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Этот плагин позволяет перетаскивать элементы страницы с помощью мыши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$(document).ready(init);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init(){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$("#div1").draggable();}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элемента можно настраивать, для это существует ряд параметров: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axis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containment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cursor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handle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(более 20).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$(document).ready(init);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init(){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$("#les10_ex8").draggable({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revert: true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});</a:t>
            </a: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перетаскивания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возвращаться на свое место</a:t>
            </a:r>
          </a:p>
        </p:txBody>
      </p:sp>
    </p:spTree>
    <p:extLst>
      <p:ext uri="{BB962C8B-B14F-4D97-AF65-F5344CB8AC3E}">
        <p14:creationId xmlns:p14="http://schemas.microsoft.com/office/powerpoint/2010/main" val="7948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3529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плагина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четыре метода, которые позволяют менять работу плагина после его инициализации: 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destroy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удаляет всю функциональность плагина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 $("#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les").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(‘destroy’);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disable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 запрещает работу всей функциональности плагина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$("#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les").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(‘disable’);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enable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 работу всей функциональности плагина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она была запрещена).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$("#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les").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(‘enable’);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установить значения параметров плагина после его инициализации.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67974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0749"/>
            <a:ext cx="885698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droppable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перемещаемые элементы сбрасывать в какой-либо другой элемент.</a:t>
            </a:r>
          </a:p>
          <a:p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плагина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droppable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ряд параметров, которые мы сейчас и рассмотрим: 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accept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целевой элемент будет принимать только те элементы, которые подходят по селектору.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activeClass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здесь можно указать имя класса, который будет применен к целевому элементу в момент начала перемещения.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hoverClass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здесь можно указать имя класса, который будет применен к целевому элементу в момент, когда перемещаемый элемент окажется над целевым элементом.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greedy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этот параметр используется, если целевой элемент является вложенным в другой целевой элемент. По умолчанию параметр имеет значение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установить в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сброс будет происходить во внутренний целевой элемент, но не в элемент-родитель.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определяет, когда будет происходить "сброс" элемента, при нахождении его над целевым элементом.</a:t>
            </a:r>
          </a:p>
          <a:p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пять параметров связаны с событиями: 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activate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с началом перемещения.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deactivate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в момент окончания перемещения.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при входе перемещаемого элемента в целевой.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при выходе перемещаемого элемента из целевого.</a:t>
            </a:r>
          </a:p>
          <a:p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drop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в момент "сброса" перемещаемого элемента в целевой.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4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8736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resizable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менять размеры элемента.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function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(){ $(function(){ $("#div1").resizable(); }); }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Sortable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сортировать элементы, перемещая их мышкой.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(){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$(function(){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$("#ul1").sortable();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});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Selectable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выбирать (выделять) элементы, щелкая по ним мышкой (для множественного выбора - с нажатием и удержанием клавиши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передвижением указателя мыши с удержанием в нажатом состоянии ее левой клавиши).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(){ $(function(){ $("#ul1").selectable()  });};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3555</Words>
  <Application>Microsoft Office PowerPoint</Application>
  <PresentationFormat>Экран (4:3)</PresentationFormat>
  <Paragraphs>313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jQuery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jQuery</dc:title>
  <dc:creator>ww</dc:creator>
  <cp:lastModifiedBy>ww</cp:lastModifiedBy>
  <cp:revision>34</cp:revision>
  <dcterms:created xsi:type="dcterms:W3CDTF">2014-10-29T04:06:01Z</dcterms:created>
  <dcterms:modified xsi:type="dcterms:W3CDTF">2014-10-29T09:15:09Z</dcterms:modified>
</cp:coreProperties>
</file>